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C0A3F5-3B4E-4711-BD57-41696AA92E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1743" y="702365"/>
            <a:ext cx="8676222" cy="496958"/>
          </a:xfrm>
        </p:spPr>
        <p:txBody>
          <a:bodyPr>
            <a:noAutofit/>
          </a:bodyPr>
          <a:lstStyle/>
          <a:p>
            <a:r>
              <a:rPr lang="es-ES" sz="2000" b="1" dirty="0">
                <a:solidFill>
                  <a:srgbClr val="FF0000"/>
                </a:solidFill>
              </a:rPr>
              <a:t>ADIVINA LOS PUEBLOS EXTREMEÑOS QUE SE ESCONDEN TRAS ESTAS SECUENCIAS DE SÍMBOLOS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2E96777-BFD0-4516-BB50-444CE0597F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7889" y="1563758"/>
            <a:ext cx="8676222" cy="4591877"/>
          </a:xfrm>
        </p:spPr>
        <p:txBody>
          <a:bodyPr>
            <a:normAutofit/>
          </a:bodyPr>
          <a:lstStyle/>
          <a:p>
            <a:r>
              <a:rPr lang="es-ES" sz="3200" dirty="0">
                <a:effectLst/>
              </a:rPr>
              <a:t>1.🛳🍇de la 💀🔫</a:t>
            </a:r>
          </a:p>
          <a:p>
            <a:br>
              <a:rPr lang="es-ES" sz="3200" dirty="0"/>
            </a:br>
            <a:r>
              <a:rPr lang="es-ES" sz="3200" dirty="0">
                <a:effectLst/>
              </a:rPr>
              <a:t>2.🍷de los 🏇🏇</a:t>
            </a:r>
          </a:p>
          <a:p>
            <a:br>
              <a:rPr lang="es-ES" sz="3200" dirty="0"/>
            </a:br>
            <a:r>
              <a:rPr lang="es-ES" sz="3200" dirty="0">
                <a:effectLst/>
              </a:rPr>
              <a:t>3.🚣🏻‍♀✂</a:t>
            </a:r>
          </a:p>
          <a:p>
            <a:br>
              <a:rPr lang="es-ES" sz="3200" dirty="0"/>
            </a:br>
            <a:r>
              <a:rPr lang="es-ES" sz="3200" dirty="0">
                <a:effectLst/>
              </a:rPr>
              <a:t>4.🕌d🏰</a:t>
            </a:r>
            <a:endParaRPr lang="es-ES" sz="32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50AA46A-1F5A-4026-B62C-D669615FD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8920" y="5092593"/>
            <a:ext cx="1656981" cy="139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582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EF7B69B-F919-4FDF-9036-DB80613356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126435"/>
            <a:ext cx="9905998" cy="466476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3200" dirty="0">
                <a:effectLst/>
              </a:rPr>
              <a:t>5.🎩👨🏻</a:t>
            </a:r>
          </a:p>
          <a:p>
            <a:pPr marL="0" indent="0" algn="ctr">
              <a:buNone/>
            </a:pPr>
            <a:br>
              <a:rPr lang="es-ES" sz="3200" dirty="0"/>
            </a:br>
            <a:r>
              <a:rPr lang="es-ES" sz="3200" dirty="0">
                <a:effectLst/>
              </a:rPr>
              <a:t>6.⛲🎶</a:t>
            </a:r>
          </a:p>
          <a:p>
            <a:pPr marL="0" indent="0" algn="ctr">
              <a:buNone/>
            </a:pPr>
            <a:br>
              <a:rPr lang="es-ES" sz="3200" dirty="0"/>
            </a:br>
            <a:r>
              <a:rPr lang="es-ES" sz="3200" dirty="0">
                <a:effectLst/>
              </a:rPr>
              <a:t>7.🌳.....🚶</a:t>
            </a:r>
          </a:p>
          <a:p>
            <a:pPr marL="0" indent="0" algn="ctr">
              <a:buNone/>
            </a:pPr>
            <a:br>
              <a:rPr lang="es-ES" sz="3200" dirty="0"/>
            </a:br>
            <a:r>
              <a:rPr lang="es-ES" sz="3200" dirty="0">
                <a:effectLst/>
              </a:rPr>
              <a:t>8.🛁d🔎🗻</a:t>
            </a:r>
            <a:endParaRPr lang="es-ES" sz="3200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B471FD9-1120-432F-97CB-5B10EAFC1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1" y="410816"/>
            <a:ext cx="9906000" cy="911087"/>
          </a:xfrm>
        </p:spPr>
        <p:txBody>
          <a:bodyPr>
            <a:noAutofit/>
          </a:bodyPr>
          <a:lstStyle/>
          <a:p>
            <a:pPr algn="ctr"/>
            <a:r>
              <a:rPr lang="es-ES" sz="2000" b="1" dirty="0">
                <a:solidFill>
                  <a:srgbClr val="FF0000"/>
                </a:solidFill>
              </a:rPr>
              <a:t>ADIVINA LOS PUEBLOS EXTREMEÑOS QUE SE ESCONDEN </a:t>
            </a:r>
            <a:br>
              <a:rPr lang="es-ES" sz="2000" b="1" dirty="0">
                <a:solidFill>
                  <a:srgbClr val="FF0000"/>
                </a:solidFill>
              </a:rPr>
            </a:br>
            <a:r>
              <a:rPr lang="es-ES" sz="2000" b="1" dirty="0">
                <a:solidFill>
                  <a:srgbClr val="FF0000"/>
                </a:solidFill>
              </a:rPr>
              <a:t>TRAS ESTAS SECUENCIAS DE SÍMBOLOS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FC9E95B-4145-4A65-814B-E715A79707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8920" y="5092593"/>
            <a:ext cx="1656981" cy="139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913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0097AB-3C9F-4D8B-88F5-3827193D9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227" y="225287"/>
            <a:ext cx="9905998" cy="725556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>
                <a:solidFill>
                  <a:srgbClr val="FF0000"/>
                </a:solidFill>
              </a:rPr>
              <a:t>ADIVINA LOS PUEBLOS EXTREMEÑOS QUE SE ESCONDEN </a:t>
            </a:r>
            <a:br>
              <a:rPr lang="es-ES" sz="2000" b="1" dirty="0">
                <a:solidFill>
                  <a:srgbClr val="FF0000"/>
                </a:solidFill>
              </a:rPr>
            </a:br>
            <a:r>
              <a:rPr lang="es-ES" sz="2000" b="1" dirty="0">
                <a:solidFill>
                  <a:srgbClr val="FF0000"/>
                </a:solidFill>
              </a:rPr>
              <a:t>TRAS ESTAS SECUENCIAS DE SÍMBOLOS</a:t>
            </a:r>
            <a:endParaRPr lang="es-ES" sz="2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877CA68-45D3-442F-B4E6-F0962C5B52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950843"/>
            <a:ext cx="9905998" cy="484035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3200" dirty="0">
                <a:effectLst/>
              </a:rPr>
              <a:t>9.👮🏻🌲👮🏻</a:t>
            </a:r>
          </a:p>
          <a:p>
            <a:pPr marL="0" indent="0" algn="ctr">
              <a:buNone/>
            </a:pPr>
            <a:br>
              <a:rPr lang="es-ES" sz="3200" dirty="0"/>
            </a:br>
            <a:r>
              <a:rPr lang="es-ES" sz="3200" dirty="0">
                <a:effectLst/>
              </a:rPr>
              <a:t>10. 🙋🏼</a:t>
            </a:r>
          </a:p>
          <a:p>
            <a:pPr marL="0" indent="0" algn="ctr">
              <a:buNone/>
            </a:pPr>
            <a:br>
              <a:rPr lang="es-ES" sz="3200" dirty="0"/>
            </a:br>
            <a:r>
              <a:rPr lang="es-ES" sz="3200" dirty="0">
                <a:effectLst/>
              </a:rPr>
              <a:t>11. 👰🏻👨🏻de🏹🐂</a:t>
            </a:r>
          </a:p>
          <a:p>
            <a:pPr marL="0" indent="0" algn="ctr">
              <a:buNone/>
            </a:pPr>
            <a:br>
              <a:rPr lang="es-ES" sz="3200" dirty="0"/>
            </a:br>
            <a:r>
              <a:rPr lang="es-ES" sz="3200" dirty="0">
                <a:effectLst/>
              </a:rPr>
              <a:t>12. 🌳👑</a:t>
            </a:r>
            <a:endParaRPr lang="es-ES" sz="32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9A9390D-472D-43C9-BDB4-8305E501D3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8920" y="5092593"/>
            <a:ext cx="1656981" cy="139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194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ADB034-578F-4F10-8C3E-F15697ED9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865" y="318052"/>
            <a:ext cx="9905998" cy="606287"/>
          </a:xfrm>
        </p:spPr>
        <p:txBody>
          <a:bodyPr>
            <a:normAutofit fontScale="90000"/>
          </a:bodyPr>
          <a:lstStyle/>
          <a:p>
            <a:pPr algn="ctr"/>
            <a:r>
              <a:rPr lang="es-ES" sz="2000" b="1" dirty="0">
                <a:solidFill>
                  <a:srgbClr val="FF0000"/>
                </a:solidFill>
              </a:rPr>
              <a:t>ADIVINA LOS PUEBLOS EXTREMEÑOS QUE SE ESCONDEN </a:t>
            </a:r>
            <a:br>
              <a:rPr lang="es-ES" sz="2000" b="1" dirty="0">
                <a:solidFill>
                  <a:srgbClr val="FF0000"/>
                </a:solidFill>
              </a:rPr>
            </a:br>
            <a:r>
              <a:rPr lang="es-ES" sz="2000" b="1" dirty="0">
                <a:solidFill>
                  <a:srgbClr val="FF0000"/>
                </a:solidFill>
              </a:rPr>
              <a:t>TRAS ESTAS SECUENCIAS DE SÍMBOLOS</a:t>
            </a:r>
            <a:endParaRPr lang="es-ES" sz="2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222C6E9-7AD0-4FBF-A886-111B2B22F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924339"/>
            <a:ext cx="9905998" cy="486686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3200" dirty="0">
                <a:effectLst/>
              </a:rPr>
              <a:t>13.🍈De la🚧</a:t>
            </a:r>
          </a:p>
          <a:p>
            <a:pPr marL="0" indent="0" algn="ctr">
              <a:buNone/>
            </a:pPr>
            <a:br>
              <a:rPr lang="es-ES" sz="3200" dirty="0"/>
            </a:br>
            <a:r>
              <a:rPr lang="es-ES" sz="3200" dirty="0">
                <a:effectLst/>
              </a:rPr>
              <a:t>14. 🗻👪</a:t>
            </a:r>
          </a:p>
          <a:p>
            <a:pPr marL="0" indent="0" algn="ctr">
              <a:buNone/>
            </a:pPr>
            <a:br>
              <a:rPr lang="es-ES" sz="3200" dirty="0"/>
            </a:br>
            <a:r>
              <a:rPr lang="es-ES" sz="3200" dirty="0">
                <a:effectLst/>
              </a:rPr>
              <a:t>15. 🏞💡</a:t>
            </a:r>
          </a:p>
          <a:p>
            <a:pPr marL="0" indent="0" algn="ctr">
              <a:buNone/>
            </a:pPr>
            <a:br>
              <a:rPr lang="es-ES" sz="3200" dirty="0"/>
            </a:br>
            <a:r>
              <a:rPr lang="es-ES" sz="3200" dirty="0">
                <a:effectLst/>
              </a:rPr>
              <a:t>16. 👩🏾</a:t>
            </a:r>
            <a:endParaRPr lang="es-ES" sz="32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FEC01C0-B6D3-4056-9075-40A55EB7B2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8920" y="5092593"/>
            <a:ext cx="1656981" cy="139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119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81B44A-DDA1-4FD2-ACB6-385194068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318051"/>
            <a:ext cx="9905998" cy="579783"/>
          </a:xfrm>
        </p:spPr>
        <p:txBody>
          <a:bodyPr>
            <a:normAutofit fontScale="90000"/>
          </a:bodyPr>
          <a:lstStyle/>
          <a:p>
            <a:pPr algn="ctr"/>
            <a:r>
              <a:rPr lang="es-ES" sz="2000" b="1" dirty="0">
                <a:solidFill>
                  <a:srgbClr val="FF0000"/>
                </a:solidFill>
              </a:rPr>
              <a:t>ADIVINA LOS PUEBLOS EXTREMEÑOS QUE SE ESCONDEN </a:t>
            </a:r>
            <a:br>
              <a:rPr lang="es-ES" sz="2000" b="1" dirty="0">
                <a:solidFill>
                  <a:srgbClr val="FF0000"/>
                </a:solidFill>
              </a:rPr>
            </a:br>
            <a:r>
              <a:rPr lang="es-ES" sz="2000" b="1" dirty="0">
                <a:solidFill>
                  <a:srgbClr val="FF0000"/>
                </a:solidFill>
              </a:rPr>
              <a:t>TRAS ESTAS SECUENCIAS DE SÍMBOLOS</a:t>
            </a:r>
            <a:endParaRPr lang="es-ES" sz="2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E142AA3-59B9-413F-99DA-E0F30FE21B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897835"/>
            <a:ext cx="9905998" cy="489336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3200" dirty="0">
                <a:effectLst/>
              </a:rPr>
              <a:t>17. 🎪🎉🎊💃🏻</a:t>
            </a:r>
          </a:p>
          <a:p>
            <a:pPr marL="0" indent="0" algn="ctr">
              <a:buNone/>
            </a:pPr>
            <a:br>
              <a:rPr lang="es-ES" sz="3200" dirty="0"/>
            </a:br>
            <a:r>
              <a:rPr lang="es-ES" sz="3200" dirty="0">
                <a:effectLst/>
              </a:rPr>
              <a:t>18. ⛪</a:t>
            </a:r>
          </a:p>
          <a:p>
            <a:pPr marL="0" indent="0" algn="ctr">
              <a:buNone/>
            </a:pPr>
            <a:br>
              <a:rPr lang="es-ES" sz="3200" dirty="0"/>
            </a:br>
            <a:r>
              <a:rPr lang="es-ES" sz="3200" dirty="0">
                <a:effectLst/>
              </a:rPr>
              <a:t>19. Al👼🏼</a:t>
            </a:r>
          </a:p>
          <a:p>
            <a:pPr marL="0" indent="0" algn="ctr">
              <a:buNone/>
            </a:pPr>
            <a:br>
              <a:rPr lang="es-ES" sz="3200" dirty="0"/>
            </a:br>
            <a:r>
              <a:rPr lang="es-ES" sz="3200" dirty="0">
                <a:effectLst/>
              </a:rPr>
              <a:t>20. Al💨</a:t>
            </a:r>
            <a:endParaRPr lang="es-ES" sz="32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7F3318A-8EA8-4D32-90E3-D103106244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8920" y="5092593"/>
            <a:ext cx="1656981" cy="139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364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566E31-5012-4816-9E3C-DBA0ADA84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5639" y="248478"/>
            <a:ext cx="9905998" cy="818322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>
                <a:solidFill>
                  <a:srgbClr val="FF0000"/>
                </a:solidFill>
              </a:rPr>
              <a:t>ADIVINA LOS PUEBLOS EXTREMEÑOS QUE SE ESCONDEN </a:t>
            </a:r>
            <a:br>
              <a:rPr lang="es-ES" sz="2000" b="1" dirty="0">
                <a:solidFill>
                  <a:srgbClr val="FF0000"/>
                </a:solidFill>
              </a:rPr>
            </a:br>
            <a:r>
              <a:rPr lang="es-ES" sz="2000" b="1" dirty="0">
                <a:solidFill>
                  <a:srgbClr val="FF0000"/>
                </a:solidFill>
              </a:rPr>
              <a:t>TRAS ESTAS SECUENCIAS DE SÍMBOLOS</a:t>
            </a:r>
            <a:endParaRPr lang="es-ES" sz="2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D2093A7-4109-4E44-93A3-9B5DFBD791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066801"/>
            <a:ext cx="9905998" cy="4724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3200" dirty="0">
                <a:effectLst/>
              </a:rPr>
              <a:t>21. 💩🍲</a:t>
            </a:r>
          </a:p>
          <a:p>
            <a:pPr marL="0" indent="0" algn="ctr">
              <a:buNone/>
            </a:pPr>
            <a:br>
              <a:rPr lang="es-ES" sz="3200" dirty="0"/>
            </a:br>
            <a:r>
              <a:rPr lang="es-ES" sz="3200" dirty="0">
                <a:effectLst/>
              </a:rPr>
              <a:t>22. 🤕✂⚔</a:t>
            </a:r>
          </a:p>
          <a:p>
            <a:pPr marL="0" indent="0" algn="ctr">
              <a:buNone/>
            </a:pPr>
            <a:br>
              <a:rPr lang="es-ES" sz="3200" dirty="0"/>
            </a:br>
            <a:r>
              <a:rPr lang="es-ES" sz="3200" dirty="0">
                <a:effectLst/>
              </a:rPr>
              <a:t>23. 🛳🎱de💰</a:t>
            </a:r>
          </a:p>
          <a:p>
            <a:pPr marL="0" indent="0" algn="ctr">
              <a:buNone/>
            </a:pPr>
            <a:br>
              <a:rPr lang="es-ES" sz="3200" dirty="0"/>
            </a:br>
            <a:r>
              <a:rPr lang="es-ES" sz="3200" dirty="0">
                <a:effectLst/>
              </a:rPr>
              <a:t>24. 🇪🇸🤼‍♂️🇵🇹</a:t>
            </a:r>
            <a:endParaRPr lang="es-ES" sz="32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1584E84-A833-441B-AE69-4F45E43B8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8920" y="5092593"/>
            <a:ext cx="1656981" cy="139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807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035E3E-F06F-4934-B422-27BC8F4F6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288235"/>
            <a:ext cx="9905998" cy="778565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>
                <a:solidFill>
                  <a:srgbClr val="FF0000"/>
                </a:solidFill>
              </a:rPr>
              <a:t>ADIVINA LOS PUEBLOS EXTREMEÑOS QUE SE ESCONDEN </a:t>
            </a:r>
            <a:br>
              <a:rPr lang="es-ES" sz="2000" b="1" dirty="0">
                <a:solidFill>
                  <a:srgbClr val="FF0000"/>
                </a:solidFill>
              </a:rPr>
            </a:br>
            <a:r>
              <a:rPr lang="es-ES" sz="2000" b="1" dirty="0">
                <a:solidFill>
                  <a:srgbClr val="FF0000"/>
                </a:solidFill>
              </a:rPr>
              <a:t>TRAS ESTAS SECUENCIAS DE SÍMBOLOS</a:t>
            </a:r>
            <a:endParaRPr lang="es-ES" sz="2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E9C66EA-C408-4B2C-A445-0CF95D95D4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066801"/>
            <a:ext cx="9905998" cy="4724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3200" dirty="0">
                <a:effectLst/>
              </a:rPr>
              <a:t>25. 🎱 🤴</a:t>
            </a:r>
          </a:p>
          <a:p>
            <a:pPr marL="0" indent="0" algn="ctr">
              <a:buNone/>
            </a:pPr>
            <a:br>
              <a:rPr lang="es-ES" sz="3200" dirty="0"/>
            </a:br>
            <a:r>
              <a:rPr lang="es-ES" sz="3200" dirty="0">
                <a:effectLst/>
              </a:rPr>
              <a:t>26. ⛲🦁</a:t>
            </a:r>
          </a:p>
          <a:p>
            <a:pPr marL="0" indent="0" algn="ctr">
              <a:buNone/>
            </a:pPr>
            <a:br>
              <a:rPr lang="es-ES" sz="3200" dirty="0"/>
            </a:br>
            <a:r>
              <a:rPr lang="es-ES" sz="3200" dirty="0">
                <a:effectLst/>
              </a:rPr>
              <a:t>27. Al🏺</a:t>
            </a:r>
          </a:p>
          <a:p>
            <a:pPr marL="0" indent="0" algn="ctr">
              <a:buNone/>
            </a:pPr>
            <a:br>
              <a:rPr lang="es-ES" sz="3200" dirty="0"/>
            </a:br>
            <a:r>
              <a:rPr lang="es-ES" sz="3200" dirty="0">
                <a:effectLst/>
              </a:rPr>
              <a:t>28. ⛲👨🏻‍🏫</a:t>
            </a:r>
            <a:endParaRPr lang="es-ES" sz="32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A20A7AF-AE9C-4096-B49A-9777BF1D9F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8920" y="5092593"/>
            <a:ext cx="1656981" cy="139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728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0A2E76-76E4-474D-AC21-0A790CC1A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143" y="261730"/>
            <a:ext cx="9905998" cy="805070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>
                <a:solidFill>
                  <a:srgbClr val="FF0000"/>
                </a:solidFill>
              </a:rPr>
              <a:t>ADIVINA LOS PUEBLOS EXTREMEÑOS QUE SE ESCONDEN </a:t>
            </a:r>
            <a:br>
              <a:rPr lang="es-ES" sz="2000" b="1" dirty="0">
                <a:solidFill>
                  <a:srgbClr val="FF0000"/>
                </a:solidFill>
              </a:rPr>
            </a:br>
            <a:r>
              <a:rPr lang="es-ES" sz="2000" b="1" dirty="0">
                <a:solidFill>
                  <a:srgbClr val="FF0000"/>
                </a:solidFill>
              </a:rPr>
              <a:t>TRAS ESTAS SECUENCIAS DE SÍMBOLOS</a:t>
            </a:r>
            <a:endParaRPr lang="es-ES" sz="2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47544A-C37C-4BB2-A44B-0105D57242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066801"/>
            <a:ext cx="9905998" cy="4724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3200" dirty="0">
                <a:effectLst/>
              </a:rPr>
              <a:t>29. 🔎🐺</a:t>
            </a:r>
          </a:p>
          <a:p>
            <a:pPr marL="0" indent="0" algn="ctr">
              <a:buNone/>
            </a:pPr>
            <a:br>
              <a:rPr lang="es-ES" sz="3200" dirty="0"/>
            </a:br>
            <a:r>
              <a:rPr lang="es-ES" sz="3200" dirty="0">
                <a:effectLst/>
              </a:rPr>
              <a:t>30. 🌳🐱</a:t>
            </a:r>
          </a:p>
          <a:p>
            <a:pPr marL="0" indent="0" algn="ctr">
              <a:buNone/>
            </a:pPr>
            <a:br>
              <a:rPr lang="es-ES" sz="3200" dirty="0"/>
            </a:br>
            <a:r>
              <a:rPr lang="es-ES" sz="3200" dirty="0">
                <a:effectLst/>
              </a:rPr>
              <a:t>31. 🏘️🆕🧜🏽‍♀️</a:t>
            </a:r>
          </a:p>
          <a:p>
            <a:pPr marL="0" indent="0" algn="ctr">
              <a:buNone/>
            </a:pPr>
            <a:br>
              <a:rPr lang="es-ES" sz="3200" dirty="0"/>
            </a:br>
            <a:r>
              <a:rPr lang="es-ES" sz="3200" dirty="0">
                <a:effectLst/>
              </a:rPr>
              <a:t>32. 🥇👌🏽</a:t>
            </a:r>
            <a:endParaRPr lang="es-ES" sz="32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F5FB54C-58E8-4D3E-95EF-11B9495345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8920" y="5092593"/>
            <a:ext cx="1656981" cy="139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485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924D8B-4968-46F4-AFD0-FF9478B90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95470"/>
            <a:ext cx="9905998" cy="871330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>
                <a:solidFill>
                  <a:srgbClr val="FF0000"/>
                </a:solidFill>
              </a:rPr>
              <a:t>ADIVINA LOS PUEBLOS EXTREMEÑOS QUE SE ESCONDEN </a:t>
            </a:r>
            <a:br>
              <a:rPr lang="es-ES" sz="2000" b="1" dirty="0">
                <a:solidFill>
                  <a:srgbClr val="FF0000"/>
                </a:solidFill>
              </a:rPr>
            </a:br>
            <a:r>
              <a:rPr lang="es-ES" sz="2000" b="1" dirty="0">
                <a:solidFill>
                  <a:srgbClr val="FF0000"/>
                </a:solidFill>
              </a:rPr>
              <a:t>TRAS ESTAS SECUENCIAS DE SÍMBOLOS</a:t>
            </a:r>
            <a:endParaRPr lang="es-ES" sz="2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AA234C-4459-478F-85B6-A3168395D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066801"/>
            <a:ext cx="9905998" cy="4724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3200" dirty="0">
                <a:effectLst/>
              </a:rPr>
              <a:t>33. 🏘️🆕🌳</a:t>
            </a:r>
          </a:p>
          <a:p>
            <a:pPr marL="0" indent="0" algn="ctr">
              <a:buNone/>
            </a:pPr>
            <a:br>
              <a:rPr lang="es-ES" sz="3200" dirty="0"/>
            </a:br>
            <a:r>
              <a:rPr lang="es-ES" sz="3200" dirty="0">
                <a:effectLst/>
              </a:rPr>
              <a:t>34. 🧙🏽‍♀️🦌</a:t>
            </a:r>
          </a:p>
          <a:p>
            <a:pPr marL="0" indent="0" algn="ctr">
              <a:buNone/>
            </a:pPr>
            <a:br>
              <a:rPr lang="es-ES" sz="3200" dirty="0"/>
            </a:br>
            <a:r>
              <a:rPr lang="es-ES" sz="3200" dirty="0">
                <a:effectLst/>
              </a:rPr>
              <a:t>35. 👍🏽❤️ 🧜🏽‍♀️</a:t>
            </a:r>
          </a:p>
          <a:p>
            <a:pPr marL="0" indent="0" algn="ctr">
              <a:buNone/>
            </a:pPr>
            <a:br>
              <a:rPr lang="es-ES" sz="3200" dirty="0"/>
            </a:br>
            <a:r>
              <a:rPr lang="es-ES" sz="3200" dirty="0">
                <a:effectLst/>
              </a:rPr>
              <a:t>36. 👎🏽🎲 de 🏹🐗</a:t>
            </a:r>
            <a:endParaRPr lang="es-ES" sz="32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F2E62BF-8A70-46F7-8BF9-92CFF96ECD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8920" y="5092593"/>
            <a:ext cx="1656981" cy="139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035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5A0EB1-8848-463A-869A-071220730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7" y="357810"/>
            <a:ext cx="9905998" cy="871330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>
                <a:solidFill>
                  <a:srgbClr val="FF0000"/>
                </a:solidFill>
              </a:rPr>
              <a:t>ADIVINA LOS PUEBLOS EXTREMEÑOS QUE SE ESCONDEN </a:t>
            </a:r>
            <a:br>
              <a:rPr lang="es-ES" sz="2000" b="1" dirty="0">
                <a:solidFill>
                  <a:srgbClr val="FF0000"/>
                </a:solidFill>
              </a:rPr>
            </a:br>
            <a:r>
              <a:rPr lang="es-ES" sz="2000" b="1" dirty="0">
                <a:solidFill>
                  <a:srgbClr val="FF0000"/>
                </a:solidFill>
              </a:rPr>
              <a:t>TRAS ESTAS SECUENCIAS DE SÍMBOLOS</a:t>
            </a:r>
            <a:endParaRPr lang="es-ES" sz="2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EB9295B-07A0-4D1C-AAA1-338BF7659F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113183"/>
            <a:ext cx="9905998" cy="467801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3200" dirty="0">
                <a:effectLst/>
              </a:rPr>
              <a:t>37. 👩🏽 La 🐄</a:t>
            </a:r>
          </a:p>
          <a:p>
            <a:pPr marL="0" indent="0" algn="ctr">
              <a:buNone/>
            </a:pPr>
            <a:br>
              <a:rPr lang="es-ES" sz="3200" dirty="0"/>
            </a:br>
            <a:r>
              <a:rPr lang="es-ES" sz="3200" dirty="0">
                <a:effectLst/>
              </a:rPr>
              <a:t>38. 👩🏽Del 🐂</a:t>
            </a:r>
          </a:p>
          <a:p>
            <a:pPr marL="0" indent="0" algn="ctr">
              <a:buNone/>
            </a:pPr>
            <a:br>
              <a:rPr lang="es-ES" sz="3200" dirty="0"/>
            </a:br>
            <a:r>
              <a:rPr lang="es-ES" sz="3200" dirty="0">
                <a:effectLst/>
              </a:rPr>
              <a:t>39. 🏔️🪓👳🏾‍♂️</a:t>
            </a:r>
          </a:p>
          <a:p>
            <a:pPr marL="0" indent="0" algn="ctr">
              <a:buNone/>
            </a:pPr>
            <a:br>
              <a:rPr lang="es-ES" sz="3200" dirty="0"/>
            </a:br>
            <a:r>
              <a:rPr lang="es-ES" sz="3200" dirty="0">
                <a:effectLst/>
              </a:rPr>
              <a:t>40. 🏘️👸🏽</a:t>
            </a:r>
            <a:endParaRPr lang="es-ES" sz="32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3104041-CD17-4783-B6CB-C4E235F70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8920" y="5092593"/>
            <a:ext cx="1656981" cy="139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0480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C1242B-BABC-40D1-9BA1-3E9D5BB53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143" y="261730"/>
            <a:ext cx="9905998" cy="805070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>
                <a:solidFill>
                  <a:srgbClr val="FF0000"/>
                </a:solidFill>
              </a:rPr>
              <a:t>ADIVINA LOS PUEBLOS EXTREMEÑOS QUE SE ESCONDEN </a:t>
            </a:r>
            <a:br>
              <a:rPr lang="es-ES" sz="2000" b="1" dirty="0">
                <a:solidFill>
                  <a:srgbClr val="FF0000"/>
                </a:solidFill>
              </a:rPr>
            </a:br>
            <a:r>
              <a:rPr lang="es-ES" sz="2000" b="1" dirty="0">
                <a:solidFill>
                  <a:srgbClr val="FF0000"/>
                </a:solidFill>
              </a:rPr>
              <a:t>TRAS ESTAS SECUENCIAS DE SÍMBOLOS</a:t>
            </a:r>
            <a:endParaRPr lang="es-ES" sz="2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6B8A27-3DD1-414D-ABC4-1DF2D2082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179443"/>
            <a:ext cx="9905998" cy="461175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3200" dirty="0">
                <a:effectLst/>
              </a:rPr>
              <a:t>41. ⛲Del 🏹</a:t>
            </a:r>
          </a:p>
          <a:p>
            <a:pPr marL="0" indent="0" algn="ctr">
              <a:buNone/>
            </a:pPr>
            <a:br>
              <a:rPr lang="es-ES" sz="3200" dirty="0"/>
            </a:br>
            <a:r>
              <a:rPr lang="es-ES" sz="3200" dirty="0">
                <a:effectLst/>
              </a:rPr>
              <a:t>42. 🏠🐷🐮🐣 de🏰 😍</a:t>
            </a:r>
          </a:p>
          <a:p>
            <a:pPr marL="0" indent="0" algn="ctr">
              <a:buNone/>
            </a:pPr>
            <a:br>
              <a:rPr lang="es-ES" sz="3200" dirty="0"/>
            </a:br>
            <a:r>
              <a:rPr lang="es-ES" sz="3200" dirty="0">
                <a:effectLst/>
              </a:rPr>
              <a:t>43. 🏔️😍</a:t>
            </a:r>
          </a:p>
          <a:p>
            <a:pPr marL="0" indent="0" algn="ctr">
              <a:buNone/>
            </a:pPr>
            <a:br>
              <a:rPr lang="es-ES" sz="3200" dirty="0"/>
            </a:br>
            <a:r>
              <a:rPr lang="es-ES" sz="3200" dirty="0">
                <a:effectLst/>
              </a:rPr>
              <a:t>44. U🍺🇵🇹</a:t>
            </a:r>
            <a:endParaRPr lang="es-ES" sz="32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F399416-45AA-4454-9A12-B19A92A7A5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8920" y="5092593"/>
            <a:ext cx="1656981" cy="139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9552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0FAD6C-0E2F-4FBA-8F58-19655E951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15957"/>
            <a:ext cx="9905998" cy="950843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>
                <a:solidFill>
                  <a:srgbClr val="FF0000"/>
                </a:solidFill>
              </a:rPr>
              <a:t>ADIVINA LOS PUEBLOS EXTREMEÑOS QUE SE ESCONDEN </a:t>
            </a:r>
            <a:br>
              <a:rPr lang="es-ES" sz="2000" b="1" dirty="0">
                <a:solidFill>
                  <a:srgbClr val="FF0000"/>
                </a:solidFill>
              </a:rPr>
            </a:br>
            <a:r>
              <a:rPr lang="es-ES" sz="2000" b="1" dirty="0">
                <a:solidFill>
                  <a:srgbClr val="FF0000"/>
                </a:solidFill>
              </a:rPr>
              <a:t>TRAS ESTAS SECUENCIAS DE SÍMBOLOS</a:t>
            </a:r>
            <a:endParaRPr lang="es-ES" sz="2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6EB1D6-E83C-4C43-9230-E35FACB57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066801"/>
            <a:ext cx="9905998" cy="4724400"/>
          </a:xfrm>
        </p:spPr>
        <p:txBody>
          <a:bodyPr>
            <a:normAutofit/>
          </a:bodyPr>
          <a:lstStyle/>
          <a:p>
            <a:pPr marL="514350" indent="-514350" algn="ctr">
              <a:buAutoNum type="arabicPeriod" startAt="45"/>
            </a:pPr>
            <a:r>
              <a:rPr lang="es-ES" sz="3200" dirty="0">
                <a:effectLst/>
              </a:rPr>
              <a:t>🚑🌍 de los🏺</a:t>
            </a:r>
          </a:p>
          <a:p>
            <a:pPr marL="0" indent="0" algn="ctr">
              <a:buNone/>
            </a:pPr>
            <a:br>
              <a:rPr lang="es-ES" sz="3200" dirty="0"/>
            </a:br>
            <a:r>
              <a:rPr lang="es-ES" sz="3200" dirty="0">
                <a:effectLst/>
              </a:rPr>
              <a:t>46. 🍺🐟</a:t>
            </a:r>
          </a:p>
          <a:p>
            <a:pPr marL="0" indent="0" algn="ctr">
              <a:buNone/>
            </a:pPr>
            <a:br>
              <a:rPr lang="es-ES" sz="3200" dirty="0"/>
            </a:br>
            <a:r>
              <a:rPr lang="es-ES" sz="3200" dirty="0">
                <a:effectLst/>
              </a:rPr>
              <a:t>47. 🏠🏡 del 🌰🌳</a:t>
            </a:r>
          </a:p>
          <a:p>
            <a:pPr marL="0" indent="0" algn="ctr">
              <a:buNone/>
            </a:pPr>
            <a:br>
              <a:rPr lang="es-ES" sz="3200" dirty="0"/>
            </a:br>
            <a:r>
              <a:rPr lang="es-ES" sz="3200" dirty="0">
                <a:effectLst/>
              </a:rPr>
              <a:t>48. M🤕</a:t>
            </a:r>
            <a:endParaRPr lang="es-ES" sz="32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41EDEBE-49DB-4BDF-A67E-E42DC23FF8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8920" y="5092593"/>
            <a:ext cx="1656981" cy="139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118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BD7D20-88D6-44D9-992C-4F22B34E1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396" y="261730"/>
            <a:ext cx="9905998" cy="805070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>
                <a:solidFill>
                  <a:srgbClr val="FF0000"/>
                </a:solidFill>
              </a:rPr>
              <a:t>ADIVINA LOS PUEBLOS EXTREMEÑOS QUE SE ESCONDEN </a:t>
            </a:r>
            <a:br>
              <a:rPr lang="es-ES" sz="2000" b="1" dirty="0">
                <a:solidFill>
                  <a:srgbClr val="FF0000"/>
                </a:solidFill>
              </a:rPr>
            </a:br>
            <a:r>
              <a:rPr lang="es-ES" sz="2000" b="1" dirty="0">
                <a:solidFill>
                  <a:srgbClr val="FF0000"/>
                </a:solidFill>
              </a:rPr>
              <a:t>TRAS ESTAS SECUENCIAS DE SÍMBOLOS</a:t>
            </a:r>
            <a:endParaRPr lang="es-ES" sz="2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A3382C9-501F-42BA-B37E-D029F21FCA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179443"/>
            <a:ext cx="9905998" cy="461175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3200" dirty="0">
                <a:effectLst/>
              </a:rPr>
              <a:t>49. 🌪️🐄🐄</a:t>
            </a:r>
          </a:p>
          <a:p>
            <a:pPr marL="0" indent="0" algn="ctr">
              <a:buNone/>
            </a:pPr>
            <a:br>
              <a:rPr lang="es-ES" sz="3200" dirty="0"/>
            </a:br>
            <a:r>
              <a:rPr lang="es-ES" sz="3200" dirty="0">
                <a:effectLst/>
              </a:rPr>
              <a:t>50. 🏘️ de 👀👉🏽🚪</a:t>
            </a:r>
          </a:p>
          <a:p>
            <a:pPr marL="0" indent="0" algn="ctr">
              <a:buNone/>
            </a:pPr>
            <a:br>
              <a:rPr lang="es-ES" sz="3200" dirty="0"/>
            </a:br>
            <a:r>
              <a:rPr lang="es-ES" sz="3200" dirty="0">
                <a:effectLst/>
              </a:rPr>
              <a:t>51. 👀🔔</a:t>
            </a:r>
          </a:p>
          <a:p>
            <a:pPr marL="0" indent="0" algn="ctr">
              <a:buNone/>
            </a:pPr>
            <a:br>
              <a:rPr lang="es-ES" sz="3200" dirty="0"/>
            </a:br>
            <a:r>
              <a:rPr lang="es-ES" sz="3200" dirty="0">
                <a:effectLst/>
              </a:rPr>
              <a:t>52. 🌹... 🚶🏼‍♂️</a:t>
            </a:r>
            <a:endParaRPr lang="es-ES" sz="32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08F9D41-2E3C-46FF-9560-1E2E92EC5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8920" y="5092593"/>
            <a:ext cx="1656981" cy="139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4835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14876B-BEEA-445F-8F50-967EC0D5C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6" y="208722"/>
            <a:ext cx="9905998" cy="858078"/>
          </a:xfrm>
        </p:spPr>
        <p:txBody>
          <a:bodyPr>
            <a:normAutofit/>
          </a:bodyPr>
          <a:lstStyle/>
          <a:p>
            <a:pPr algn="ctr"/>
            <a:r>
              <a:rPr lang="es-ES" sz="2000" b="1" dirty="0">
                <a:solidFill>
                  <a:srgbClr val="FF0000"/>
                </a:solidFill>
              </a:rPr>
              <a:t>ADIVINA LOS PUEBLOS EXTREMEÑOS QUE SE ESCONDEN </a:t>
            </a:r>
            <a:br>
              <a:rPr lang="es-ES" sz="2000" b="1" dirty="0">
                <a:solidFill>
                  <a:srgbClr val="FF0000"/>
                </a:solidFill>
              </a:rPr>
            </a:br>
            <a:r>
              <a:rPr lang="es-ES" sz="2000" b="1" dirty="0">
                <a:solidFill>
                  <a:srgbClr val="FF0000"/>
                </a:solidFill>
              </a:rPr>
              <a:t>TRAS ESTAS SECUENCIAS DE SÍMBOLOS</a:t>
            </a:r>
            <a:endParaRPr lang="es-ES" sz="2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C1F8CD-5CFC-4DF6-BF71-72BCEBBE9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066801"/>
            <a:ext cx="9905998" cy="47244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ES" sz="3200" dirty="0">
                <a:effectLst/>
              </a:rPr>
              <a:t>53. 🍐🌳 de la 🔪💀</a:t>
            </a:r>
          </a:p>
          <a:p>
            <a:pPr marL="0" indent="0" algn="ctr">
              <a:buNone/>
            </a:pPr>
            <a:br>
              <a:rPr lang="es-ES" sz="3200" dirty="0"/>
            </a:br>
            <a:r>
              <a:rPr lang="es-ES" sz="3200" dirty="0">
                <a:effectLst/>
              </a:rPr>
              <a:t>54. 🚓👩🏽‍✈️ De 🐃</a:t>
            </a:r>
          </a:p>
          <a:p>
            <a:pPr marL="0" indent="0" algn="ctr">
              <a:buNone/>
            </a:pPr>
            <a:br>
              <a:rPr lang="es-ES" sz="3200" dirty="0"/>
            </a:br>
            <a:r>
              <a:rPr lang="es-ES" sz="3200" dirty="0">
                <a:effectLst/>
              </a:rPr>
              <a:t>55. 🏰🔥</a:t>
            </a:r>
          </a:p>
          <a:p>
            <a:pPr marL="0" indent="0" algn="ctr">
              <a:buNone/>
            </a:pPr>
            <a:br>
              <a:rPr lang="es-ES" sz="3200" dirty="0"/>
            </a:br>
            <a:r>
              <a:rPr lang="es-ES" sz="3200" dirty="0">
                <a:effectLst/>
              </a:rPr>
              <a:t>56. 🏘️🍯</a:t>
            </a:r>
          </a:p>
          <a:p>
            <a:pPr marL="0" indent="0" algn="ctr">
              <a:buNone/>
            </a:pPr>
            <a:endParaRPr lang="es-ES" sz="3200" dirty="0">
              <a:effectLst/>
            </a:endParaRPr>
          </a:p>
          <a:p>
            <a:pPr marL="0" indent="0" algn="ctr">
              <a:buNone/>
            </a:pPr>
            <a:r>
              <a:rPr lang="es-ES" sz="3200" dirty="0">
                <a:effectLst/>
              </a:rPr>
              <a:t>57. 🏔️⛲</a:t>
            </a:r>
            <a:endParaRPr lang="es-ES" sz="32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DC18597-AA96-4FD0-A745-03ABA0804F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8920" y="5092593"/>
            <a:ext cx="1656981" cy="139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2532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lla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TM03457485[[fn=Malla]]</Template>
  <TotalTime>32</TotalTime>
  <Words>163</Words>
  <Application>Microsoft Office PowerPoint</Application>
  <PresentationFormat>Panorámica</PresentationFormat>
  <Paragraphs>72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7" baseType="lpstr">
      <vt:lpstr>Arial</vt:lpstr>
      <vt:lpstr>Century Gothic</vt:lpstr>
      <vt:lpstr>Malla</vt:lpstr>
      <vt:lpstr>ADIVINA LOS PUEBLOS EXTREMEÑOS QUE SE ESCONDEN TRAS ESTAS SECUENCIAS DE SÍMBOLOS</vt:lpstr>
      <vt:lpstr>ADIVINA LOS PUEBLOS EXTREMEÑOS QUE SE ESCONDEN  TRAS ESTAS SECUENCIAS DE SÍMBOLOS</vt:lpstr>
      <vt:lpstr>ADIVINA LOS PUEBLOS EXTREMEÑOS QUE SE ESCONDEN  TRAS ESTAS SECUENCIAS DE SÍMBOLOS</vt:lpstr>
      <vt:lpstr>ADIVINA LOS PUEBLOS EXTREMEÑOS QUE SE ESCONDEN  TRAS ESTAS SECUENCIAS DE SÍMBOLOS</vt:lpstr>
      <vt:lpstr>ADIVINA LOS PUEBLOS EXTREMEÑOS QUE SE ESCONDEN  TRAS ESTAS SECUENCIAS DE SÍMBOLOS</vt:lpstr>
      <vt:lpstr>ADIVINA LOS PUEBLOS EXTREMEÑOS QUE SE ESCONDEN  TRAS ESTAS SECUENCIAS DE SÍMBOLOS</vt:lpstr>
      <vt:lpstr>ADIVINA LOS PUEBLOS EXTREMEÑOS QUE SE ESCONDEN  TRAS ESTAS SECUENCIAS DE SÍMBOLOS</vt:lpstr>
      <vt:lpstr>ADIVINA LOS PUEBLOS EXTREMEÑOS QUE SE ESCONDEN  TRAS ESTAS SECUENCIAS DE SÍMBOLOS</vt:lpstr>
      <vt:lpstr>ADIVINA LOS PUEBLOS EXTREMEÑOS QUE SE ESCONDEN  TRAS ESTAS SECUENCIAS DE SÍMBOLOS</vt:lpstr>
      <vt:lpstr>ADIVINA LOS PUEBLOS EXTREMEÑOS QUE SE ESCONDEN  TRAS ESTAS SECUENCIAS DE SÍMBOLOS</vt:lpstr>
      <vt:lpstr>ADIVINA LOS PUEBLOS EXTREMEÑOS QUE SE ESCONDEN  TRAS ESTAS SECUENCIAS DE SÍMBOLOS</vt:lpstr>
      <vt:lpstr>ADIVINA LOS PUEBLOS EXTREMEÑOS QUE SE ESCONDEN  TRAS ESTAS SECUENCIAS DE SÍMBOLOS</vt:lpstr>
      <vt:lpstr>ADIVINA LOS PUEBLOS EXTREMEÑOS QUE SE ESCONDEN  TRAS ESTAS SECUENCIAS DE SÍMBOLOS</vt:lpstr>
      <vt:lpstr>ADIVINA LOS PUEBLOS EXTREMEÑOS QUE SE ESCONDEN  TRAS ESTAS SECUENCIAS DE SÍMBOLOS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ADIVINA LOS PUEBLOS EXTREMEÑOS QUE SE ESCONDEN TRAS ESTAS SECUENCIAS DE SÍMBOLOS</dc:title>
  <dc:creator>LORENA OLIVERA SANTA-CATALINA</dc:creator>
  <cp:lastModifiedBy>LORENA OLIVERA SANTA-CATALINA</cp:lastModifiedBy>
  <cp:revision>14</cp:revision>
  <dcterms:created xsi:type="dcterms:W3CDTF">2020-04-16T15:15:15Z</dcterms:created>
  <dcterms:modified xsi:type="dcterms:W3CDTF">2020-04-16T15:47:23Z</dcterms:modified>
</cp:coreProperties>
</file>